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6" r:id="rId5"/>
    <p:sldId id="1143" r:id="rId6"/>
    <p:sldId id="1147" r:id="rId7"/>
    <p:sldId id="114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主要讲述了游客喂养大熊猫可能带来的问题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以及为什么不应该让游客投喂大熊猫。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24744"/>
            <a:ext cx="11485848" cy="1262519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 day, two tourists in China were banned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禁止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visiting giant pandas all their lives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 the past four months, a total of 19 people have been banned from Chengdu Research Base of Giant Panda Breeding for similar reasons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35091"/>
            <a:ext cx="11485848" cy="334623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Bamboo is giant pandas’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why shouldn’t tourists feed pandas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because they fed bamboo to pandas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food provided to pandas is also strictly checked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they become angry and even hurt the zookeepers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Giant pandas spend about 10 to 16 hours of their days eating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69660"/>
          </a:xfrm>
        </p:spPr>
        <p:txBody>
          <a:bodyPr/>
          <a:lstStyle/>
          <a:p>
            <a:pPr algn="ctr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 day, two tourists in China were banned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禁止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visiting giant pandas all their lives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the past four months, a total of 19 people have been banned from Chengdu Research Base of Giant Panda Breeding for similar reasons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227299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Bamboo is giant pandas’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why shouldn’t tourists feed pandas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because they fed bamboo to pandas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food provided to pandas is also strictly checked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they become angry and even hurt the zookeepers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Giant pandas spend about 10 to 16 hours of their days eating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5313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“...two tourists in China 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banned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禁止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visiting giant pandas all their lives.”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两名中国游客被终身禁止参观大熊猫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接下来会介绍原因。选项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那是因为他们给熊猫喂竹子吃。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5784267"/>
            <a:ext cx="114858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“Food from tourists may make pandas sick.”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游客的食物可能会让熊猫生病。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游客为什么不应该喂熊猫呢？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2740" y="5509397"/>
            <a:ext cx="4551295" cy="29058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598954">
            <a:off x="4903402" y="5074982"/>
            <a:ext cx="437161" cy="34426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78739" y="1508705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C</a:t>
            </a:r>
            <a:endParaRPr lang="zh-CN" altLang="en-US" sz="2000" dirty="0"/>
          </a:p>
        </p:txBody>
      </p:sp>
      <p:sp>
        <p:nvSpPr>
          <p:cNvPr id="11" name="矩形 10"/>
          <p:cNvSpPr/>
          <p:nvPr/>
        </p:nvSpPr>
        <p:spPr>
          <a:xfrm>
            <a:off x="5116717" y="1852991"/>
            <a:ext cx="6142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B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1270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91260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from tourists may make pandas sick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Giant pandas eat about 20 kilos of bamboo and bamboo shoots a day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sure that the pandas’ diet is healthy, their food sources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来源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watched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common foods like carrots can carry bacteria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细菌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Humans also carry bacteria, and they can put pandas’ health at risk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64904"/>
            <a:ext cx="11485848" cy="260007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Bamboo is giant pandas’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why shouldn’t tourists feed pandas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because they fed bamboo to pandas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food provided to pandas is also strictly checked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they become angry and even hurt the zookeepers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Giant pandas spend about 10 to 16 hours of their days eating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5229200"/>
            <a:ext cx="11485848" cy="132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make sure that the pandas’ diet is healthy, their food sources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来源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watched.”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为了确保熊猫的饮食是健康的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他们的食物来源被监视。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提供给熊猫的食物也经过严格检查。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25031" y="1620902"/>
            <a:ext cx="694421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>
                <a:cs typeface="Times New Roman" panose="02020603050405020304" pitchFamily="18" charset="0"/>
              </a:rPr>
              <a:t>D</a:t>
            </a:r>
            <a:r>
              <a:rPr lang="zh-CN" altLang="zh-CN" sz="23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Tourists’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behaviours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mess up their habits and even scare them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Imagine being in the middle of a meal and people start shouting or throwing things at you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these cases, some pandas may feel scared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important to keep in mind that these animals need special care with their food and their living environment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22109"/>
            <a:ext cx="11485848" cy="249106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Bamboo is giant pandas’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why shouldn’t tourists feed pandas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because they fed bamboo to pandas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food provided to pandas is also strictly checked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they become angry and even hurt the zookeepers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Giant pandas spend about 10 to 16 hours of their days eating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5085184"/>
            <a:ext cx="11485848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“Imagine being in the middle of a meal and people start shouting or throwing things at you.”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此处内容与大熊猫吃东西相关。选项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大熊猫每天大约花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个小时进食。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69643" y="783865"/>
            <a:ext cx="3577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231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78536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Tourists’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behaviours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mess up their habits and even scare them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Imagine being in the middle of a meal and people start shouting or throwing things at you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these cases, some pandas may feel scared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important to keep in mind that these animals need special care with their food and their living environment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40642"/>
            <a:ext cx="11485848" cy="249106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Bamboo is giant pandas’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why shouldn’t tourists feed pandas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because they fed bamboo to pandas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food provided to pandas is also strictly checked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they become angry and even hurt the zookeepers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Giant pandas spend about 10 to 16 hours of their days eating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926086"/>
            <a:ext cx="11485848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“Imagine being in the middle of a meal and people start shouting or throwing things at you. 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these cases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some pandas may feel scared.”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此处描述的是大熊猫受到惊</a:t>
            </a:r>
            <a:endParaRPr lang="en-US" altLang="zh-CN" sz="22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2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吓以后的表现。选项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然后它们变得愤怒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甚至伤害动物园管理员。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47502" y="5721162"/>
            <a:ext cx="4692310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00AEEF"/>
                </a:solidFill>
                <a:cs typeface="Times New Roman" panose="02020603050405020304" pitchFamily="18" charset="0"/>
              </a:rPr>
              <a:t>in</a:t>
            </a:r>
            <a:r>
              <a:rPr lang="en-US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AEEF"/>
                </a:solidFill>
                <a:cs typeface="Times New Roman" panose="02020603050405020304" pitchFamily="18" charset="0"/>
              </a:rPr>
              <a:t>this</a:t>
            </a:r>
            <a:r>
              <a:rPr lang="en-US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AEEF"/>
                </a:solidFill>
                <a:cs typeface="Times New Roman" panose="02020603050405020304" pitchFamily="18" charset="0"/>
              </a:rPr>
              <a:t>case</a:t>
            </a:r>
            <a:r>
              <a:rPr lang="en-US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在某种特定情况或条件下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48281" y="1576345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E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03632" y="5725417"/>
            <a:ext cx="492696" cy="38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793</Words>
  <Application>Microsoft Office PowerPoint</Application>
  <PresentationFormat>自定义</PresentationFormat>
  <Paragraphs>54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2025-09-17T01:27:03Z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